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06/09/2023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09.06.2023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09.06.2023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09.06.2023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lr.org/papers/volume3/bengio03a/bengio03a.pdf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alammar.github.io/illustrated-word2vec/" TargetMode="External"/><Relationship Id="rId5" Type="http://schemas.openxmlformats.org/officeDocument/2006/relationships/hyperlink" Target="https://www.cs.toronto.edu/~hinton/absps/fastnc.pdf" TargetMode="External"/><Relationship Id="rId4" Type="http://schemas.openxmlformats.org/officeDocument/2006/relationships/hyperlink" Target="https://arxiv.org/abs/1301.378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to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8078082" y="37359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</a:t>
            </a:r>
            <a:r>
              <a:rPr lang="en-GB" sz="2600" dirty="0">
                <a:sym typeface="Wingdings" pitchFamily="2" charset="2"/>
              </a:rPr>
              <a:t> worsening efficiency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DE" sz="2400" dirty="0">
                <a:hlinkClick r:id="rId2"/>
              </a:rPr>
              <a:t>ResNet</a:t>
            </a:r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4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5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6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7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 	ImageNet		+	GPUs		+	ReLU,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activation can be interpreted as exponential number of linear models that share parameters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main advantages leading to enablement of deeper networks by better optimization: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13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190" y="83975"/>
            <a:ext cx="3395662" cy="16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stochastic gradient descent follows gradient of true generalization error, as long as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14964</TotalTime>
  <Words>2431</Words>
  <Application>Microsoft Office PowerPoint</Application>
  <PresentationFormat>Widescreen</PresentationFormat>
  <Paragraphs>345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Wick, Felix</cp:lastModifiedBy>
  <cp:revision>253</cp:revision>
  <dcterms:created xsi:type="dcterms:W3CDTF">2022-07-19T10:04:44Z</dcterms:created>
  <dcterms:modified xsi:type="dcterms:W3CDTF">2023-06-09T09:22:54Z</dcterms:modified>
</cp:coreProperties>
</file>